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" panose="020B0604020202020204" charset="-52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inskogo" initials="B" lastIdx="1" clrIdx="0">
    <p:extLst>
      <p:ext uri="{19B8F6BF-5375-455C-9EA6-DF929625EA0E}">
        <p15:presenceInfo xmlns:p15="http://schemas.microsoft.com/office/powerpoint/2012/main" userId="Belinskog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6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0e035793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0e035793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e03579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e03579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0e03579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0e03579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0e035793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0e035793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0e035793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0e035793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0e035793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0e035793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0e03579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0e03579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223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0e03579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0e03579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e035793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e035793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931334" y="1117683"/>
            <a:ext cx="7281332" cy="18815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/>
              <a:t>Мобильное приложени</a:t>
            </a:r>
            <a:r>
              <a:rPr lang="ru-RU" sz="4400" dirty="0"/>
              <a:t>е</a:t>
            </a:r>
            <a:br>
              <a:rPr lang="ru-RU" sz="4400" dirty="0"/>
            </a:br>
            <a:r>
              <a:rPr lang="ru-RU" sz="4400" dirty="0"/>
              <a:t>и терминал</a:t>
            </a:r>
            <a:endParaRPr sz="4400"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91350" y="2922167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IT-</a:t>
            </a:r>
            <a:r>
              <a:rPr lang="ru-RU" sz="3600" dirty="0" err="1">
                <a:solidFill>
                  <a:schemeClr val="bg1">
                    <a:lumMod val="75000"/>
                  </a:schemeClr>
                </a:solidFill>
              </a:rPr>
              <a:t>Кубовцы</a:t>
            </a:r>
            <a:endParaRPr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/>
              <a:t>Спасибо за внимание!!!</a:t>
            </a:r>
            <a:endParaRPr sz="4400"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422275"/>
            <a:ext cx="7505700" cy="746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каких целей делается проект</a:t>
            </a:r>
            <a:endParaRPr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728133" y="1066800"/>
            <a:ext cx="7772400" cy="3371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ru-RU" sz="2000" dirty="0"/>
              <a:t>Проект создавался для информирования читателей о проходящих в библиотеке мероприятиях, новостях и новинках литературы.</a:t>
            </a:r>
          </a:p>
          <a:p>
            <a:pPr marL="0" lvl="0" indent="0" algn="just">
              <a:spcAft>
                <a:spcPts val="1600"/>
              </a:spcAft>
              <a:buNone/>
            </a:pPr>
            <a:r>
              <a:rPr lang="ru-RU" sz="2000" dirty="0"/>
              <a:t>Мобильное приложение позволит удаленно получить информацию о предстоящих событиях, а информация на терминале внутри библиотеки облегчит навигацию.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388409"/>
            <a:ext cx="7505700" cy="695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     Задачи по решению проблемы</a:t>
            </a:r>
            <a:endParaRPr dirty="0"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651053" y="987387"/>
            <a:ext cx="5874105" cy="3168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Создать сайт</a:t>
            </a:r>
            <a:r>
              <a:rPr lang="en-US" sz="2000" dirty="0"/>
              <a:t>/</a:t>
            </a:r>
            <a:r>
              <a:rPr lang="ru-RU" sz="2000" dirty="0"/>
              <a:t>приложение, который будет уведомлять людей о проходящих в библиотеки мероприятиях, будет содержать контакты для связи с библиотекой и форму обратной связи.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Также в библиотеке будет присутствовать терминал, обладающий всем вышеперечисленным функционалом</a:t>
            </a:r>
            <a:r>
              <a:rPr lang="en-US" sz="2000" dirty="0"/>
              <a:t>.</a:t>
            </a:r>
            <a:endParaRPr sz="2000" dirty="0"/>
          </a:p>
        </p:txBody>
      </p:sp>
      <p:pic>
        <p:nvPicPr>
          <p:cNvPr id="3" name="Рисунок 2" descr="Изображение выглядит как электроника, белый, телевидение, коробка&#10;&#10;Автоматически созданное описание">
            <a:extLst>
              <a:ext uri="{FF2B5EF4-FFF2-40B4-BE49-F238E27FC236}">
                <a16:creationId xmlns:a16="http://schemas.microsoft.com/office/drawing/2014/main" id="{543362FA-388A-4453-81F1-7806B16F5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r="19832"/>
          <a:stretch/>
        </p:blipFill>
        <p:spPr>
          <a:xfrm>
            <a:off x="6634887" y="987387"/>
            <a:ext cx="1799692" cy="31607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19150" y="506940"/>
            <a:ext cx="7505700" cy="610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Этапы реализации</a:t>
            </a:r>
            <a:endParaRPr dirty="0"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490117" y="1219523"/>
            <a:ext cx="5901805" cy="315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ru-RU" sz="2000" dirty="0"/>
              <a:t>Написана рабочая </a:t>
            </a:r>
            <a:r>
              <a:rPr lang="en-US" sz="2000" dirty="0"/>
              <a:t>html</a:t>
            </a:r>
            <a:r>
              <a:rPr lang="ru-RU" sz="2000" dirty="0"/>
              <a:t>-форма для браузера</a:t>
            </a:r>
          </a:p>
          <a:p>
            <a:pPr lvl="0" indent="-4572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ru-RU" sz="2000" dirty="0"/>
              <a:t>Установлена графическая оболочка на </a:t>
            </a:r>
            <a:r>
              <a:rPr lang="en-US" sz="2000" dirty="0" err="1"/>
              <a:t>raspbian</a:t>
            </a:r>
            <a:r>
              <a:rPr lang="ru-RU" sz="2000" dirty="0"/>
              <a:t> (операционная система ядра нашего терминала).  </a:t>
            </a:r>
          </a:p>
          <a:p>
            <a:pPr lvl="0" indent="-457200">
              <a:spcAft>
                <a:spcPts val="1600"/>
              </a:spcAft>
              <a:buAutoNum type="arabicPeriod"/>
            </a:pPr>
            <a:r>
              <a:rPr lang="ru-RU" sz="2000" dirty="0"/>
              <a:t>Далее ядро терминала посредством </a:t>
            </a:r>
            <a:r>
              <a:rPr lang="ru-RU" sz="2000" dirty="0" err="1"/>
              <a:t>ардуино</a:t>
            </a:r>
            <a:r>
              <a:rPr lang="ru-RU" sz="2000" dirty="0"/>
              <a:t> будет подключено к тачскрину, с помощью которого и будет происходить управление терминалом.</a:t>
            </a:r>
            <a:endParaRPr sz="2000" dirty="0"/>
          </a:p>
        </p:txBody>
      </p:sp>
      <p:pic>
        <p:nvPicPr>
          <p:cNvPr id="3" name="Рисунок 2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C71A6D9C-1392-4458-95A9-A7FE75A0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33" y="2271638"/>
            <a:ext cx="2357850" cy="16844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Компоненты</a:t>
            </a:r>
            <a:endParaRPr dirty="0"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819150" y="1016000"/>
            <a:ext cx="7505700" cy="342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sz="2000" dirty="0"/>
              <a:t>Платформа </a:t>
            </a:r>
            <a:r>
              <a:rPr lang="ru-RU" sz="2000" dirty="0" err="1"/>
              <a:t>ардуино</a:t>
            </a:r>
            <a:endParaRPr lang="ru-RU" sz="20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sz="2000" dirty="0"/>
              <a:t>Жидкокристаллический экран с тачскрином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sz="2000" dirty="0"/>
              <a:t>Микрокомпьютер</a:t>
            </a:r>
            <a:r>
              <a:rPr lang="en-US" sz="2000" dirty="0"/>
              <a:t> </a:t>
            </a:r>
            <a:r>
              <a:rPr lang="ru-RU" sz="2000" dirty="0"/>
              <a:t>(</a:t>
            </a:r>
            <a:r>
              <a:rPr lang="en-US" sz="2000" dirty="0"/>
              <a:t>RASPBERRY</a:t>
            </a:r>
            <a:r>
              <a:rPr lang="ru-RU" sz="2000" dirty="0"/>
              <a:t> </a:t>
            </a:r>
            <a:r>
              <a:rPr lang="en-US" sz="2000" dirty="0"/>
              <a:t>PI</a:t>
            </a:r>
            <a:r>
              <a:rPr lang="ru-RU" sz="2000" dirty="0"/>
              <a:t>)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sz="2000" dirty="0"/>
              <a:t>Библиотеки </a:t>
            </a:r>
            <a:r>
              <a:rPr lang="en-US" sz="2000" dirty="0" err="1"/>
              <a:t>jquery</a:t>
            </a:r>
            <a:r>
              <a:rPr lang="ru-RU" sz="2000" dirty="0"/>
              <a:t>, модальных окон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sz="2000" dirty="0"/>
              <a:t>Хостинг на платформе </a:t>
            </a:r>
            <a:r>
              <a:rPr lang="en-US" sz="2000" dirty="0" err="1"/>
              <a:t>Jino</a:t>
            </a:r>
            <a:endParaRPr lang="ru-RU" sz="2000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Adobe Illustrator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819150" y="393053"/>
            <a:ext cx="7505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Топология + сокращённая блоксхема</a:t>
            </a:r>
            <a:endParaRPr dirty="0"/>
          </a:p>
        </p:txBody>
      </p:sp>
      <p:sp>
        <p:nvSpPr>
          <p:cNvPr id="2" name="Ромб 1">
            <a:extLst>
              <a:ext uri="{FF2B5EF4-FFF2-40B4-BE49-F238E27FC236}">
                <a16:creationId xmlns:a16="http://schemas.microsoft.com/office/drawing/2014/main" id="{CBD38FBB-B8AF-471C-88F0-D9A58B120DDE}"/>
              </a:ext>
            </a:extLst>
          </p:cNvPr>
          <p:cNvSpPr/>
          <p:nvPr/>
        </p:nvSpPr>
        <p:spPr>
          <a:xfrm>
            <a:off x="599846" y="1337733"/>
            <a:ext cx="3321101" cy="46817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HTML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Ромб 5">
            <a:extLst>
              <a:ext uri="{FF2B5EF4-FFF2-40B4-BE49-F238E27FC236}">
                <a16:creationId xmlns:a16="http://schemas.microsoft.com/office/drawing/2014/main" id="{34CF5A31-F5F9-4D0B-A005-DAB5842A1512}"/>
              </a:ext>
            </a:extLst>
          </p:cNvPr>
          <p:cNvSpPr/>
          <p:nvPr/>
        </p:nvSpPr>
        <p:spPr>
          <a:xfrm>
            <a:off x="599845" y="2915266"/>
            <a:ext cx="3321101" cy="46817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</a:rPr>
              <a:t>Ардуино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Ромб 6">
            <a:extLst>
              <a:ext uri="{FF2B5EF4-FFF2-40B4-BE49-F238E27FC236}">
                <a16:creationId xmlns:a16="http://schemas.microsoft.com/office/drawing/2014/main" id="{5327D818-9965-49EA-B12A-9A5C1FE0B7A2}"/>
              </a:ext>
            </a:extLst>
          </p:cNvPr>
          <p:cNvSpPr/>
          <p:nvPr/>
        </p:nvSpPr>
        <p:spPr>
          <a:xfrm>
            <a:off x="607161" y="2126499"/>
            <a:ext cx="3321101" cy="46817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Браузер</a:t>
            </a:r>
          </a:p>
        </p:txBody>
      </p:sp>
      <p:sp>
        <p:nvSpPr>
          <p:cNvPr id="8" name="Ромб 7">
            <a:extLst>
              <a:ext uri="{FF2B5EF4-FFF2-40B4-BE49-F238E27FC236}">
                <a16:creationId xmlns:a16="http://schemas.microsoft.com/office/drawing/2014/main" id="{122651FE-6135-4DEA-B45F-DF3B8D40A9EB}"/>
              </a:ext>
            </a:extLst>
          </p:cNvPr>
          <p:cNvSpPr/>
          <p:nvPr/>
        </p:nvSpPr>
        <p:spPr>
          <a:xfrm>
            <a:off x="607161" y="3686828"/>
            <a:ext cx="3313786" cy="46817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Вывод на экран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B719DD2-BD31-4014-A6CF-2CFDC3C8672A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2260397" y="1805906"/>
            <a:ext cx="7315" cy="32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AC6C223-5D91-4521-B3FF-7E8CEF0BEFAB}"/>
              </a:ext>
            </a:extLst>
          </p:cNvPr>
          <p:cNvCxnSpPr/>
          <p:nvPr/>
        </p:nvCxnSpPr>
        <p:spPr>
          <a:xfrm>
            <a:off x="2253080" y="2594672"/>
            <a:ext cx="7315" cy="32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762B945-DF29-4F0A-9EF3-0194E91E1851}"/>
              </a:ext>
            </a:extLst>
          </p:cNvPr>
          <p:cNvCxnSpPr/>
          <p:nvPr/>
        </p:nvCxnSpPr>
        <p:spPr>
          <a:xfrm>
            <a:off x="2245765" y="3366235"/>
            <a:ext cx="7315" cy="32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Объект 3">
            <a:extLst>
              <a:ext uri="{FF2B5EF4-FFF2-40B4-BE49-F238E27FC236}">
                <a16:creationId xmlns:a16="http://schemas.microsoft.com/office/drawing/2014/main" id="{C65194D2-30C0-4376-90FC-02118BE67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75" y="1337733"/>
            <a:ext cx="4098064" cy="307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819150" y="422751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Прототип (</a:t>
            </a:r>
            <a:r>
              <a:rPr lang="ru-RU" dirty="0"/>
              <a:t>мобильное приложение)</a:t>
            </a:r>
            <a:endParaRPr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39FD03-BA47-44DA-A21A-203F2F02B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41086C-280A-4798-A574-C87F4C9A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2" y="1068905"/>
            <a:ext cx="1996328" cy="35613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A9D1BC-CA5F-40A6-96C1-E1CB8EF6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10" y="1068905"/>
            <a:ext cx="2010240" cy="35613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6662C1-80FB-4ECB-8295-0410C2876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522" y="1068905"/>
            <a:ext cx="1987436" cy="35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7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677108" y="431806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Прототип (</a:t>
            </a:r>
            <a:r>
              <a:rPr lang="ru-RU" dirty="0"/>
              <a:t>тачскрин)</a:t>
            </a: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748758-C125-4D18-92D3-A989584C7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03" b="58749"/>
          <a:stretch/>
        </p:blipFill>
        <p:spPr>
          <a:xfrm>
            <a:off x="3346883" y="1819922"/>
            <a:ext cx="2526329" cy="19371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B5C370-AC24-4E7C-9BE4-4B40E0ECC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97" y="1151328"/>
            <a:ext cx="1993565" cy="35664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E27809-38DF-448E-A820-65FD1798C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34" y="543297"/>
            <a:ext cx="2162915" cy="3785102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1FEB874-AF25-4A8B-9D27-E91B66CE34E7}"/>
              </a:ext>
            </a:extLst>
          </p:cNvPr>
          <p:cNvSpPr/>
          <p:nvPr/>
        </p:nvSpPr>
        <p:spPr>
          <a:xfrm>
            <a:off x="2743200" y="2788508"/>
            <a:ext cx="514903" cy="265410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E36A9031-53B3-41B8-BD4B-755B67C0AB9D}"/>
              </a:ext>
            </a:extLst>
          </p:cNvPr>
          <p:cNvSpPr/>
          <p:nvPr/>
        </p:nvSpPr>
        <p:spPr>
          <a:xfrm>
            <a:off x="6041883" y="2724697"/>
            <a:ext cx="514903" cy="265410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598" y="1188250"/>
            <a:ext cx="3542676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75" y="217313"/>
            <a:ext cx="3048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638" y="217325"/>
            <a:ext cx="2314937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593" y="309725"/>
            <a:ext cx="28575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550" y="1138925"/>
            <a:ext cx="2675466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8">
            <a:alphaModFix/>
          </a:blip>
          <a:srcRect t="3010" b="-3009"/>
          <a:stretch/>
        </p:blipFill>
        <p:spPr>
          <a:xfrm>
            <a:off x="6248900" y="1032425"/>
            <a:ext cx="2547026" cy="191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4169" y="2744037"/>
            <a:ext cx="145604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5813" y="3657044"/>
            <a:ext cx="1648516" cy="11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8975" y="3805025"/>
            <a:ext cx="1939850" cy="9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60325" y="3353467"/>
            <a:ext cx="1456025" cy="15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40563" y="3572040"/>
            <a:ext cx="1648525" cy="128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4424" y="3646044"/>
            <a:ext cx="1543550" cy="12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8613" y="2235575"/>
            <a:ext cx="3154361" cy="11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4418" y="2314925"/>
            <a:ext cx="1182987" cy="12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92276" y="3209301"/>
            <a:ext cx="2547025" cy="62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177</Words>
  <Application>Microsoft Office PowerPoint</Application>
  <PresentationFormat>Экран (16:9)</PresentationFormat>
  <Paragraphs>27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Wingdings</vt:lpstr>
      <vt:lpstr>Arial</vt:lpstr>
      <vt:lpstr>Nunito</vt:lpstr>
      <vt:lpstr>Calibri</vt:lpstr>
      <vt:lpstr>Shift</vt:lpstr>
      <vt:lpstr>Мобильное приложение и терминал</vt:lpstr>
      <vt:lpstr>Для каких целей делается проект</vt:lpstr>
      <vt:lpstr>     Задачи по решению проблемы</vt:lpstr>
      <vt:lpstr>Этапы реализации</vt:lpstr>
      <vt:lpstr>Компоненты</vt:lpstr>
      <vt:lpstr>Топология + сокращённая блоксхема</vt:lpstr>
      <vt:lpstr>Прототип (мобильное приложение)</vt:lpstr>
      <vt:lpstr>Прототип (тачскрин)</vt:lpstr>
      <vt:lpstr>Презентация PowerPoint</vt:lpstr>
      <vt:lpstr>Спасибо за внимание!!!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</dc:title>
  <dc:creator>ag</dc:creator>
  <cp:lastModifiedBy>Belinskogo</cp:lastModifiedBy>
  <cp:revision>18</cp:revision>
  <dcterms:modified xsi:type="dcterms:W3CDTF">2020-03-15T09:59:07Z</dcterms:modified>
</cp:coreProperties>
</file>